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0004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666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24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736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141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143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334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933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766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117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884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A225BB-E047-4CA7-BF8F-5EF0B64C38A3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D95C51D-2E5D-4039-92F1-0BF55F387A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857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2074" y="1359743"/>
            <a:ext cx="9068586" cy="2590800"/>
          </a:xfrm>
        </p:spPr>
        <p:txBody>
          <a:bodyPr/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from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Rabindranath Tagore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1152" y="3721942"/>
            <a:ext cx="9070848" cy="457201"/>
          </a:xfrm>
        </p:spPr>
        <p:txBody>
          <a:bodyPr>
            <a:noAutofit/>
          </a:bodyPr>
          <a:lstStyle/>
          <a:p>
            <a:pPr lvl="8"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</a:t>
            </a:r>
          </a:p>
          <a:p>
            <a:pPr lvl="8"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V.PAVITHRA</a:t>
            </a:r>
          </a:p>
          <a:p>
            <a:pPr lvl="8"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 OF ENGLISH</a:t>
            </a:r>
          </a:p>
          <a:p>
            <a:pPr lvl="8"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JAMAL MOHAMED COLLEGE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60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926" y="1802674"/>
            <a:ext cx="3770811" cy="312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3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1635" y="1271677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b="0" i="0" dirty="0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Man from Kabul is </a:t>
            </a:r>
            <a:r>
              <a:rPr lang="en-IN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short story about a young girl Mini and her friendship with an elderly man from Kabul, the </a:t>
            </a:r>
            <a:r>
              <a:rPr lang="en-IN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Kabuliwalah</a:t>
            </a:r>
            <a:r>
              <a:rPr lang="en-IN" b="0" i="0" dirty="0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Mini is five years old at the beginning of the short story. She cannot stop talking.</a:t>
            </a:r>
          </a:p>
          <a:p>
            <a:r>
              <a:rPr lang="en-IN" b="0" i="0" dirty="0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b="0" i="0" dirty="0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Tagore is a famous Indian poet, dramatist and short story writer.  He has won Nobel Prize for literature, for his translation of 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Gitanjali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from Bengali to English.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has written the national anthems for India and Bangladesh.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 from Kabul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 short story about a young girl Mini and her friendship with an elderly man from Kabul,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Kabuliwalah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9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8640" y="470263"/>
            <a:ext cx="709313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Mini is five years old at the beginning of the short story.  She cannot stop talking.  She shorts questions one after another without bothering about the answer. </a:t>
            </a:r>
          </a:p>
          <a:p>
            <a:pPr indent="457200"/>
            <a:endParaRPr lang="en-US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457200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One day, when the author is bus writing a story, Mini disturbs him with her presence.  </a:t>
            </a:r>
          </a:p>
          <a:p>
            <a:pPr indent="457200"/>
            <a:endParaRPr lang="en-US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457200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father asks her to sits quietly, Mini sits by the window and sees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 man from Kabul.</a:t>
            </a:r>
          </a:p>
          <a:p>
            <a:pPr indent="457200"/>
            <a:endParaRPr lang="en-US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457200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Kabuliwalah’s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real name is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Abdur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Rahman.  He is a peddler.  He carries a huge bag.  Small kids like Mini think that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carries big men in his bag. Kids are afraid of him.  </a:t>
            </a:r>
          </a:p>
          <a:p>
            <a:pPr indent="457200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author wants Mini to be brave so he calls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does some business with him. </a:t>
            </a:r>
          </a:p>
          <a:p>
            <a:pPr indent="457200"/>
            <a:endParaRPr lang="en-US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457200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calls Mini and gives her nuts and raisins.  Mini is afraid of him.  She holds her father tight.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90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9714" y="600891"/>
            <a:ext cx="81642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As days pass by Mini becomes a friend of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 They sit by the door and keep talking.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The talk and laugh at their own jokes. 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gives Mini nuts and raisins.  The author gives him little money, which he accepts.  </a:t>
            </a:r>
          </a:p>
          <a:p>
            <a:pPr algn="just"/>
            <a:endParaRPr lang="en-US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author goes out and on his return home; he finds the little money that he had given to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is in Mini’s hand. 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The author’s wife scolds Mini for getting money from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 The author safeguards her.</a:t>
            </a: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asks Mini about when she would go to her father-in-law’s house.  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Mini asks the same question to him.  Father-in-law’s house is a local idiom that means a police station. 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replies that he would thrash his father-in-law.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191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154" y="757646"/>
            <a:ext cx="807284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never forgets to meet Mini.  If he does not come in the morning, he would come in the evening. 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One day the police beat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the road.  The author goes out and enquires the reason.  They say that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was arrested because of the murderous assault of another person. 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When he was dragged in the road, Mini asks him whether he is going to his father-in-law’s house and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accepts it with a smile.</a:t>
            </a: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US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925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6502" y="419747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Days pass by Mini and everyone forget about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Abdur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 Mini grows into a young girl.  She is to be married off. 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The author’s house is in a festive mood and it is all lit up.   Mini is to be married that night. 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Abdur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Rahman comes home. 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The author is surprised by his return.  He brings some presents to Mini.  The author offers money to him, which is not accepted.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wishes to meet Mini.  The author first says no, but he recollects his own daughter in Kabul, whom he has not met for a long time.  This moves the author and Mini appears before them as a bride.  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teases her that she is going to her father-in-law’s house and Mini blushes.  Mini gets into the house.  The author offers a currency-note to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he asks him to go to Afghanistan and meet his daughter.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607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514" y="640081"/>
            <a:ext cx="86214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is introduced as a strange person.  He seems to be a threat to Mini. 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The author introduces him as a peddler.  Later we come to know that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is a kindhearted father.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Mini is afraid of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 Small kids think the he would carry them away in his bag.  On the course of the narrative, we see him as her friend. 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Though Mini’s mother often cautions her husband about Mini’s friendship with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the author does not suspect him.  We, the readers, feel sad when the police arrests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as he prepares himself to go to Kabul. 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After experiencing his term in jail,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Kabuliwalah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comes to meet Mini and he maintains the same innocence.  He asks Mini the same old question of father-in-law’s house.  He is a kindhearted father and more of a human being.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1742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</TotalTime>
  <Words>71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Garamond</vt:lpstr>
      <vt:lpstr>Times New Roman</vt:lpstr>
      <vt:lpstr>Savon</vt:lpstr>
      <vt:lpstr> The Man from Kabul                           Rabindranath Tagore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 from Kabul                           Rabindranath Tagore</dc:title>
  <dc:creator>staff</dc:creator>
  <cp:lastModifiedBy>staff</cp:lastModifiedBy>
  <cp:revision>2</cp:revision>
  <dcterms:created xsi:type="dcterms:W3CDTF">2023-04-06T09:54:55Z</dcterms:created>
  <dcterms:modified xsi:type="dcterms:W3CDTF">2023-04-06T10:11:10Z</dcterms:modified>
</cp:coreProperties>
</file>